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56" r:id="rId3"/>
    <p:sldId id="258" r:id="rId4"/>
    <p:sldId id="257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85728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ТМКОУ «Диксонская средняя общеобразовательная школа»</a:t>
            </a:r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357298"/>
            <a:ext cx="714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Муниципальный конкурс 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«Зимняя планета детства»</a:t>
            </a:r>
            <a:endParaRPr lang="ru-RU" sz="40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28992" y="4714884"/>
            <a:ext cx="307183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Хомяченко Елена Александровна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тел. 8903 918557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DC12689.JPG"/>
          <p:cNvPicPr>
            <a:picLocks noChangeAspect="1"/>
          </p:cNvPicPr>
          <p:nvPr/>
        </p:nvPicPr>
        <p:blipFill>
          <a:blip r:embed="rId2" cstate="print"/>
          <a:srcRect l="10000" r="16250" b="15000"/>
          <a:stretch>
            <a:fillRect/>
          </a:stretch>
        </p:blipFill>
        <p:spPr>
          <a:xfrm>
            <a:off x="0" y="1428736"/>
            <a:ext cx="3000364" cy="2593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4357694"/>
            <a:ext cx="3357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«Колокольчик»</a:t>
            </a:r>
          </a:p>
          <a:p>
            <a:pPr algn="ctr"/>
            <a:r>
              <a:rPr lang="ru-RU" sz="1600" dirty="0" smtClean="0"/>
              <a:t>Котова Алёна, 2 класс</a:t>
            </a:r>
          </a:p>
          <a:p>
            <a:pPr algn="ctr"/>
            <a:r>
              <a:rPr lang="ru-RU" sz="1200" dirty="0" smtClean="0"/>
              <a:t>Бисер, киндер-сюрприз,</a:t>
            </a:r>
          </a:p>
          <a:p>
            <a:pPr algn="ctr"/>
            <a:r>
              <a:rPr lang="ru-RU" sz="1200" dirty="0" err="1" smtClean="0"/>
              <a:t>паетки</a:t>
            </a:r>
            <a:endParaRPr lang="ru-RU" sz="1200" dirty="0"/>
          </a:p>
        </p:txBody>
      </p:sp>
      <p:pic>
        <p:nvPicPr>
          <p:cNvPr id="6" name="Рисунок 5" descr="SDC12727.JPG"/>
          <p:cNvPicPr>
            <a:picLocks noChangeAspect="1"/>
          </p:cNvPicPr>
          <p:nvPr/>
        </p:nvPicPr>
        <p:blipFill>
          <a:blip r:embed="rId3" cstate="print"/>
          <a:srcRect l="10154" r="10308" b="12000"/>
          <a:stretch>
            <a:fillRect/>
          </a:stretch>
        </p:blipFill>
        <p:spPr>
          <a:xfrm>
            <a:off x="5929258" y="1357298"/>
            <a:ext cx="3214742" cy="2611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786446" y="4071942"/>
            <a:ext cx="3571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«</a:t>
            </a:r>
            <a:r>
              <a:rPr lang="ru-RU" sz="1600" i="1" dirty="0" smtClean="0"/>
              <a:t>Новогодний цветочек»</a:t>
            </a:r>
          </a:p>
          <a:p>
            <a:pPr algn="ctr"/>
            <a:r>
              <a:rPr lang="ru-RU" sz="1600" dirty="0" smtClean="0"/>
              <a:t>Филатова Света, 2 класс</a:t>
            </a:r>
          </a:p>
          <a:p>
            <a:pPr algn="ctr"/>
            <a:r>
              <a:rPr lang="ru-RU" sz="1200" dirty="0" err="1" smtClean="0"/>
              <a:t>Элек</a:t>
            </a:r>
            <a:r>
              <a:rPr lang="ru-RU" sz="1200" dirty="0" smtClean="0"/>
              <a:t>. лампочка, пакет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071802" y="5572140"/>
            <a:ext cx="28885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dirty="0" smtClean="0"/>
              <a:t>«</a:t>
            </a:r>
            <a:r>
              <a:rPr lang="ru-RU" sz="1600" i="1" dirty="0" err="1" smtClean="0"/>
              <a:t>Дракоша</a:t>
            </a:r>
            <a:r>
              <a:rPr lang="ru-RU" sz="1600" i="1" dirty="0" smtClean="0"/>
              <a:t>»</a:t>
            </a:r>
          </a:p>
          <a:p>
            <a:pPr algn="ctr"/>
            <a:r>
              <a:rPr lang="ru-RU" sz="1600" dirty="0" smtClean="0"/>
              <a:t>Красильникова Настя, 1 класс</a:t>
            </a:r>
          </a:p>
          <a:p>
            <a:pPr algn="ctr"/>
            <a:r>
              <a:rPr lang="ru-RU" sz="1200" dirty="0" smtClean="0"/>
              <a:t>Воздушные шары</a:t>
            </a:r>
            <a:endParaRPr lang="ru-RU" sz="1200" dirty="0"/>
          </a:p>
        </p:txBody>
      </p:sp>
      <p:pic>
        <p:nvPicPr>
          <p:cNvPr id="11" name="Рисунок 10" descr="SDC12730.JPG"/>
          <p:cNvPicPr>
            <a:picLocks noChangeAspect="1"/>
          </p:cNvPicPr>
          <p:nvPr/>
        </p:nvPicPr>
        <p:blipFill>
          <a:blip r:embed="rId4" cstate="print"/>
          <a:srcRect l="17969" t="26041" r="25781" b="11458"/>
          <a:stretch>
            <a:fillRect/>
          </a:stretch>
        </p:blipFill>
        <p:spPr>
          <a:xfrm>
            <a:off x="3071802" y="2928934"/>
            <a:ext cx="2928958" cy="2440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143240" y="357166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«Эко игрушка»</a:t>
            </a:r>
            <a:endParaRPr lang="ru-RU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705.JPG"/>
          <p:cNvPicPr>
            <a:picLocks noChangeAspect="1"/>
          </p:cNvPicPr>
          <p:nvPr/>
        </p:nvPicPr>
        <p:blipFill>
          <a:blip r:embed="rId2" cstate="print"/>
          <a:srcRect l="29687" t="1483" r="27344"/>
          <a:stretch>
            <a:fillRect/>
          </a:stretch>
        </p:blipFill>
        <p:spPr>
          <a:xfrm>
            <a:off x="357158" y="285728"/>
            <a:ext cx="3286148" cy="4246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786182" y="285728"/>
            <a:ext cx="39290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 Драконья семейка»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Состав группы: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1 класс:</a:t>
            </a:r>
          </a:p>
          <a:p>
            <a:r>
              <a:rPr lang="ru-RU" dirty="0" err="1" smtClean="0"/>
              <a:t>Лызенко</a:t>
            </a:r>
            <a:r>
              <a:rPr lang="ru-RU" dirty="0" smtClean="0"/>
              <a:t> А.</a:t>
            </a:r>
          </a:p>
          <a:p>
            <a:r>
              <a:rPr lang="ru-RU" dirty="0" smtClean="0"/>
              <a:t>Красильникова Н.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B050"/>
                </a:solidFill>
              </a:rPr>
              <a:t>2 класс:</a:t>
            </a:r>
          </a:p>
          <a:p>
            <a:r>
              <a:rPr lang="ru-RU" dirty="0" smtClean="0"/>
              <a:t>Котова А. </a:t>
            </a:r>
          </a:p>
          <a:p>
            <a:r>
              <a:rPr lang="ru-RU" dirty="0" smtClean="0"/>
              <a:t>Филатова С.</a:t>
            </a:r>
          </a:p>
          <a:p>
            <a:r>
              <a:rPr lang="ru-RU" dirty="0" smtClean="0"/>
              <a:t>Ермакова Д.</a:t>
            </a:r>
          </a:p>
          <a:p>
            <a:r>
              <a:rPr lang="ru-RU" dirty="0" smtClean="0"/>
              <a:t>Усачёв Д.</a:t>
            </a:r>
          </a:p>
          <a:p>
            <a:r>
              <a:rPr lang="ru-RU" dirty="0" smtClean="0"/>
              <a:t>Дорофеев К.</a:t>
            </a:r>
            <a:endParaRPr lang="ru-RU" dirty="0"/>
          </a:p>
        </p:txBody>
      </p:sp>
      <p:pic>
        <p:nvPicPr>
          <p:cNvPr id="5" name="Рисунок 4" descr="DSC016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393537" y="2393149"/>
            <a:ext cx="364333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57158" y="5000636"/>
            <a:ext cx="3044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Цветная бумага, воздушный шар, мишура.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357950" y="5572140"/>
            <a:ext cx="1708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«Мама дракон»</a:t>
            </a:r>
            <a:endParaRPr lang="ru-RU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2726.JPG"/>
          <p:cNvPicPr>
            <a:picLocks noChangeAspect="1"/>
          </p:cNvPicPr>
          <p:nvPr/>
        </p:nvPicPr>
        <p:blipFill>
          <a:blip r:embed="rId2" cstate="print"/>
          <a:srcRect l="11111" t="11458" b="9375"/>
          <a:stretch>
            <a:fillRect/>
          </a:stretch>
        </p:blipFill>
        <p:spPr>
          <a:xfrm>
            <a:off x="500034" y="1071546"/>
            <a:ext cx="3000396" cy="3562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14348" y="4714884"/>
            <a:ext cx="21800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« Ёлочка - сластена»</a:t>
            </a:r>
          </a:p>
          <a:p>
            <a:r>
              <a:rPr lang="ru-RU" sz="1600" dirty="0" smtClean="0"/>
              <a:t>Рыжков Дима, 2 класс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5214950"/>
            <a:ext cx="1946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Мишура, картон, конфеты 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286116" y="214290"/>
            <a:ext cx="2878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«Знакомая незнакомка»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DSC016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356902" y="1572528"/>
            <a:ext cx="393092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929322" y="4857760"/>
            <a:ext cx="24332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«Знакомая незнакомка»</a:t>
            </a:r>
          </a:p>
          <a:p>
            <a:r>
              <a:rPr lang="ru-RU" sz="1600" dirty="0" smtClean="0"/>
              <a:t>Ермакова Дарья, 2 класс</a:t>
            </a:r>
          </a:p>
          <a:p>
            <a:pPr algn="ctr"/>
            <a:r>
              <a:rPr lang="ru-RU" sz="1200" dirty="0" smtClean="0"/>
              <a:t>Картон, цветные нитки</a:t>
            </a:r>
            <a:endParaRPr lang="ru-RU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ткрытка_новогодняя.jpg"/>
          <p:cNvPicPr>
            <a:picLocks noChangeAspect="1"/>
          </p:cNvPicPr>
          <p:nvPr/>
        </p:nvPicPr>
        <p:blipFill>
          <a:blip r:embed="rId2"/>
          <a:srcRect l="3890" t="1512" r="1390"/>
          <a:stretch>
            <a:fillRect/>
          </a:stretch>
        </p:blipFill>
        <p:spPr>
          <a:xfrm rot="10800000">
            <a:off x="857224" y="285728"/>
            <a:ext cx="4572032" cy="63384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72132" y="1071546"/>
            <a:ext cx="33575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Состав группы: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1 класс:</a:t>
            </a:r>
          </a:p>
          <a:p>
            <a:r>
              <a:rPr lang="ru-RU" dirty="0" err="1" smtClean="0"/>
              <a:t>Лызенко</a:t>
            </a:r>
            <a:r>
              <a:rPr lang="ru-RU" dirty="0" smtClean="0"/>
              <a:t> А.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B050"/>
                </a:solidFill>
              </a:rPr>
              <a:t>2 класс:</a:t>
            </a:r>
          </a:p>
          <a:p>
            <a:r>
              <a:rPr lang="ru-RU" dirty="0" smtClean="0"/>
              <a:t>Котова А. </a:t>
            </a:r>
          </a:p>
          <a:p>
            <a:r>
              <a:rPr lang="ru-RU" dirty="0" smtClean="0"/>
              <a:t>Филатова С.</a:t>
            </a:r>
          </a:p>
          <a:p>
            <a:r>
              <a:rPr lang="ru-RU" dirty="0" smtClean="0"/>
              <a:t>Ермакова Д.</a:t>
            </a:r>
          </a:p>
          <a:p>
            <a:r>
              <a:rPr lang="ru-RU" dirty="0" smtClean="0"/>
              <a:t>Усачёв 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97</TotalTime>
  <Words>162</Words>
  <PresentationFormat>Экран (4:3)</PresentationFormat>
  <Paragraphs>46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Зам.Директора</cp:lastModifiedBy>
  <cp:revision>14</cp:revision>
  <dcterms:modified xsi:type="dcterms:W3CDTF">2012-01-09T07:22:39Z</dcterms:modified>
</cp:coreProperties>
</file>