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3" r:id="rId5"/>
    <p:sldId id="264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857AA-0E68-4CBC-AB0C-D286D5494478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88B1C-92CC-4D68-8F50-3E2B53373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8B1C-92CC-4D68-8F50-3E2B533735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51BE-48E9-43C8-BD6A-9C168280B490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EB2B-7C2A-44FA-9A9A-9ADE85782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Муниципальный конкурс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«Зимняя планета детства»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Руководитель: Коптелова Людмила Витальевна, учитель начальных классов,  тел: 8 9050903902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ТМКОУ «Диксонская средняя школа»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группы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учащиеся 3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Корюкова Настя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Красильникова Света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Кулик Кристина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Мурашкина Надя</a:t>
            </a:r>
          </a:p>
          <a:p>
            <a:pPr marL="514350" indent="-514350">
              <a:buAutoNum type="arabicPeriod"/>
            </a:pPr>
            <a:r>
              <a:rPr lang="ru-RU" dirty="0" smtClean="0"/>
              <a:t>Низовцева Ирина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Ретинская Вика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Рыжков Сергей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Синица Алексей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 smtClean="0">
                <a:solidFill>
                  <a:srgbClr val="FF0000"/>
                </a:solidFill>
              </a:rPr>
              <a:t>ко- игрушка»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429024" cy="456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600076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«Дракончик»</a:t>
            </a:r>
          </a:p>
          <a:p>
            <a:pPr algn="ctr"/>
            <a:r>
              <a:rPr lang="ru-RU" dirty="0" smtClean="0"/>
              <a:t>Синица Алексей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292895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607220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«Новогодний клоун» Синица Алексей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36300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3948844" cy="412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478632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«Новогодняя мастерица»</a:t>
            </a:r>
          </a:p>
          <a:p>
            <a:pPr algn="ctr"/>
            <a:r>
              <a:rPr lang="ru-RU" dirty="0" smtClean="0"/>
              <a:t>Кулик </a:t>
            </a:r>
            <a:r>
              <a:rPr lang="ru-RU" dirty="0" smtClean="0"/>
              <a:t>Кристина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478632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«Новогодняя снежинка»</a:t>
            </a:r>
          </a:p>
          <a:p>
            <a:pPr algn="ctr"/>
            <a:r>
              <a:rPr lang="ru-RU" dirty="0" smtClean="0"/>
              <a:t>Мурашкина </a:t>
            </a:r>
            <a:r>
              <a:rPr lang="ru-RU" dirty="0" smtClean="0"/>
              <a:t>Надя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3214710" cy="52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43240" y="585789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«Китайское чудо- юдо»</a:t>
            </a:r>
          </a:p>
          <a:p>
            <a:pPr algn="ctr"/>
            <a:r>
              <a:rPr lang="ru-RU" dirty="0" smtClean="0"/>
              <a:t>Группа учащихся, 3 класс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46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86050" y="535782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«Бум дракончиков», </a:t>
            </a:r>
          </a:p>
          <a:p>
            <a:pPr algn="ctr"/>
            <a:r>
              <a:rPr lang="ru-RU" dirty="0" smtClean="0"/>
              <a:t>группа учащихся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«Знакомая незнакомка»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2357453" cy="41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58578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«Это наша елочка»</a:t>
            </a:r>
          </a:p>
          <a:p>
            <a:pPr algn="ctr"/>
            <a:r>
              <a:rPr lang="ru-RU" dirty="0" smtClean="0"/>
              <a:t>Рыжков Сергей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2428892" cy="43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29256" y="585789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З</a:t>
            </a:r>
            <a:r>
              <a:rPr lang="ru-RU" dirty="0" smtClean="0"/>
              <a:t>еленая красавица»</a:t>
            </a:r>
          </a:p>
          <a:p>
            <a:pPr algn="ctr"/>
            <a:r>
              <a:rPr lang="ru-RU" dirty="0" smtClean="0"/>
              <a:t>Мурашкина Надя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«Новогодняя открытка»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57"/>
          <a:stretch>
            <a:fillRect/>
          </a:stretch>
        </p:blipFill>
        <p:spPr bwMode="auto">
          <a:xfrm>
            <a:off x="2357422" y="1214422"/>
            <a:ext cx="4139476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86050" y="585789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«Снежинка» (вышивка)</a:t>
            </a:r>
          </a:p>
          <a:p>
            <a:pPr algn="ctr"/>
            <a:r>
              <a:rPr lang="ru-RU" dirty="0" smtClean="0"/>
              <a:t>Красильникова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114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Муниципальный конкурс   «Зимняя планета детства»</vt:lpstr>
      <vt:lpstr>Состав группы учащиеся 3 класса</vt:lpstr>
      <vt:lpstr>«Эко- игрушка»</vt:lpstr>
      <vt:lpstr>Слайд 4</vt:lpstr>
      <vt:lpstr>Слайд 5</vt:lpstr>
      <vt:lpstr>Слайд 6</vt:lpstr>
      <vt:lpstr>«Знакомая незнакомка»</vt:lpstr>
      <vt:lpstr>«Новогодняя открытка»</vt:lpstr>
    </vt:vector>
  </TitlesOfParts>
  <Company>Диксонская средняя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  «Зимняя планета детства»</dc:title>
  <dc:creator>Зам.Директора</dc:creator>
  <cp:lastModifiedBy>Зам.Директора</cp:lastModifiedBy>
  <cp:revision>16</cp:revision>
  <dcterms:created xsi:type="dcterms:W3CDTF">2012-01-09T04:01:00Z</dcterms:created>
  <dcterms:modified xsi:type="dcterms:W3CDTF">2012-01-09T07:48:57Z</dcterms:modified>
</cp:coreProperties>
</file>