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690B-64C6-470B-8396-78FAF728F47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B0A2-ABBF-4B26-B2CC-6D2E029A8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Муниципальный конкурс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«Зимняя планета детства»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Руководитель: Белешова Вера Юрьевна, учитель начальных классов,  тел: 8 9059984606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ТМКОУ «Диксонская средняя школа»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группы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учащиеся 4 класса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Вакуленко Рита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Земсков Алеша</a:t>
            </a:r>
          </a:p>
          <a:p>
            <a:pPr marL="514350" indent="-514350">
              <a:buAutoNum type="arabicPeriod"/>
            </a:pPr>
            <a:r>
              <a:rPr lang="ru-RU" dirty="0" smtClean="0"/>
              <a:t>Иванов Вова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Клестов Вадим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Красильников Илья</a:t>
            </a:r>
          </a:p>
          <a:p>
            <a:pPr marL="514350" indent="-514350">
              <a:buAutoNum type="arabicPeriod"/>
            </a:pPr>
            <a:r>
              <a:rPr lang="ru-RU" dirty="0" smtClean="0"/>
              <a:t>Кулик Кристина</a:t>
            </a:r>
          </a:p>
          <a:p>
            <a:pPr marL="514350" indent="-514350">
              <a:buAutoNum type="arabicPeriod"/>
            </a:pPr>
            <a:r>
              <a:rPr lang="ru-RU" dirty="0" smtClean="0"/>
              <a:t>Смотракова Юля</a:t>
            </a:r>
          </a:p>
          <a:p>
            <a:pPr marL="514350" indent="-514350">
              <a:buAutoNum type="arabicPeriod"/>
            </a:pPr>
            <a:r>
              <a:rPr lang="ru-RU" dirty="0" smtClean="0"/>
              <a:t>Хомяченко Саша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72494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«Знакомая незнакомка»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037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7150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«Блестящая чаровница»</a:t>
            </a:r>
          </a:p>
          <a:p>
            <a:pPr algn="ctr"/>
            <a:r>
              <a:rPr lang="ru-RU" dirty="0" smtClean="0"/>
              <a:t>Красильников Илья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9978" t="11250" r="3547" b="12812"/>
          <a:stretch>
            <a:fillRect/>
          </a:stretch>
        </p:blipFill>
        <p:spPr bwMode="auto">
          <a:xfrm>
            <a:off x="5214942" y="928670"/>
            <a:ext cx="29351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578645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«Маленькой елочке холодно зимой…»</a:t>
            </a:r>
          </a:p>
          <a:p>
            <a:pPr algn="ctr"/>
            <a:r>
              <a:rPr lang="ru-RU" dirty="0" smtClean="0"/>
              <a:t>Кулик Кристина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 smtClean="0">
                <a:solidFill>
                  <a:srgbClr val="FF0000"/>
                </a:solidFill>
              </a:rPr>
              <a:t>ко- игрушка»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6875" b="22187"/>
          <a:stretch>
            <a:fillRect/>
          </a:stretch>
        </p:blipFill>
        <p:spPr bwMode="auto">
          <a:xfrm>
            <a:off x="4143372" y="1214422"/>
            <a:ext cx="42957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607220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 Владимир «Умнейшая </a:t>
            </a:r>
            <a:r>
              <a:rPr lang="ru-RU" dirty="0" err="1" smtClean="0"/>
              <a:t>совунья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00076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Хомяченко Александр </a:t>
            </a:r>
          </a:p>
          <a:p>
            <a:pPr algn="ctr"/>
            <a:r>
              <a:rPr lang="ru-RU" dirty="0" smtClean="0"/>
              <a:t>«Пингвиненок Лулу»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214710" cy="454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95"/>
          <a:stretch>
            <a:fillRect/>
          </a:stretch>
        </p:blipFill>
        <p:spPr bwMode="auto">
          <a:xfrm>
            <a:off x="0" y="285728"/>
            <a:ext cx="507206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114" y="4084084"/>
            <a:ext cx="415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Клестов </a:t>
            </a:r>
            <a:r>
              <a:rPr lang="ru-RU" dirty="0" smtClean="0"/>
              <a:t>Вадим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«Мезозойские драконы»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774" y="2277143"/>
            <a:ext cx="3686160" cy="361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05774" y="594928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Смотракова Юлия </a:t>
            </a:r>
          </a:p>
          <a:p>
            <a:pPr algn="ctr"/>
            <a:r>
              <a:rPr lang="ru-RU" dirty="0" smtClean="0"/>
              <a:t>«Красавчик дракоша»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2857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28926" y="492919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«Новогодний сюрприз»</a:t>
            </a:r>
          </a:p>
          <a:p>
            <a:pPr algn="ctr"/>
            <a:r>
              <a:rPr lang="ru-RU" dirty="0" smtClean="0"/>
              <a:t>Вакуленко Маргарита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93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Муниципальный конкурс   «Зимняя планета детства»</vt:lpstr>
      <vt:lpstr>Состав группы учащиеся 4 класса</vt:lpstr>
      <vt:lpstr>«Знакомая незнакомка»</vt:lpstr>
      <vt:lpstr>«Эко- игрушка»</vt:lpstr>
      <vt:lpstr>Презентация PowerPoint</vt:lpstr>
      <vt:lpstr>Презентация PowerPoint</vt:lpstr>
    </vt:vector>
  </TitlesOfParts>
  <Company>Диксонская средняя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  «Зимняя планета детства»</dc:title>
  <dc:creator>Зам.Директора</dc:creator>
  <cp:lastModifiedBy>1</cp:lastModifiedBy>
  <cp:revision>11</cp:revision>
  <dcterms:created xsi:type="dcterms:W3CDTF">2012-01-09T04:48:50Z</dcterms:created>
  <dcterms:modified xsi:type="dcterms:W3CDTF">2012-01-09T11:55:14Z</dcterms:modified>
</cp:coreProperties>
</file>