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59" r:id="rId6"/>
    <p:sldId id="260" r:id="rId7"/>
    <p:sldId id="269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B4428-B174-48D3-941C-6B836DB0268A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84405-7F7B-400D-89F6-A71F30BD2D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5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4405-7F7B-400D-89F6-A71F30BD2D7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2170-17FF-4AE1-958E-90F699125E25}" type="datetimeFigureOut">
              <a:rPr lang="ru-RU" smtClean="0"/>
              <a:pPr/>
              <a:t>09.01.2012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E2248-E96A-44C0-8B4A-CF6615FFB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Муниципальный конкурс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/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«Зимняя планета детства»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29066"/>
            <a:ext cx="8820472" cy="175260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Руководитель: Соколова Людмила Владимировна,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 технологии,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тел: 8 9050920274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14290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ТМКОУ «Диксонская средняя школа»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642918"/>
            <a:ext cx="863433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«Год дракона»</a:t>
            </a:r>
            <a:br>
              <a:rPr lang="ru-RU" dirty="0" smtClean="0"/>
            </a:br>
            <a:r>
              <a:rPr lang="ru-RU" sz="3100" dirty="0" smtClean="0"/>
              <a:t>работа Клестова Вадима </a:t>
            </a:r>
            <a:br>
              <a:rPr lang="ru-RU" sz="3100" dirty="0" smtClean="0"/>
            </a:br>
            <a:r>
              <a:rPr lang="ru-RU" sz="3100" dirty="0" smtClean="0"/>
              <a:t>2 год обучения</a:t>
            </a:r>
            <a:endParaRPr lang="ru-RU" sz="31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035" t="5682" r="41184" b="31182"/>
          <a:stretch>
            <a:fillRect/>
          </a:stretch>
        </p:blipFill>
        <p:spPr bwMode="auto">
          <a:xfrm>
            <a:off x="2357422" y="1643050"/>
            <a:ext cx="3786214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072494" cy="649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 группы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Крылова Оля, 5 класс</a:t>
            </a:r>
          </a:p>
          <a:p>
            <a:pPr marL="514350" indent="-514350">
              <a:buAutoNum type="arabicPeriod"/>
            </a:pPr>
            <a:r>
              <a:rPr lang="ru-RU" dirty="0" smtClean="0"/>
              <a:t>Данильченко Настя, 6 класс</a:t>
            </a:r>
          </a:p>
          <a:p>
            <a:pPr marL="514350" indent="-514350">
              <a:buAutoNum type="arabicPeriod"/>
            </a:pPr>
            <a:r>
              <a:rPr lang="ru-RU" dirty="0" smtClean="0"/>
              <a:t>Тельпиш Алина, 7 класс</a:t>
            </a:r>
          </a:p>
          <a:p>
            <a:pPr marL="514350" indent="-514350">
              <a:buAutoNum type="arabicPeriod"/>
            </a:pPr>
            <a:r>
              <a:rPr lang="ru-RU" dirty="0" smtClean="0"/>
              <a:t>Жуковская Анна, 8 класс</a:t>
            </a:r>
          </a:p>
          <a:p>
            <a:pPr marL="514350" indent="-514350">
              <a:buAutoNum type="arabicPeriod"/>
            </a:pPr>
            <a:r>
              <a:rPr lang="ru-RU" dirty="0" smtClean="0"/>
              <a:t>Сергеева Надя, 8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 Новым 2012 годом!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400" y="1428736"/>
            <a:ext cx="88996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85828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«Знакомая незнакомка»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2571767" cy="45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t="14063" b="2499"/>
          <a:stretch>
            <a:fillRect/>
          </a:stretch>
        </p:blipFill>
        <p:spPr bwMode="auto">
          <a:xfrm>
            <a:off x="2643174" y="1285860"/>
            <a:ext cx="295777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7177" y="1214422"/>
            <a:ext cx="346682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72198" y="578645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«Елочка талисман»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1802" y="600076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«Драгоценная красавица»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607220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«Новогодний подарок»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«Эко- игрушка»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25508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5625" b="14687"/>
          <a:stretch>
            <a:fillRect/>
          </a:stretch>
        </p:blipFill>
        <p:spPr bwMode="auto">
          <a:xfrm>
            <a:off x="2857488" y="1214422"/>
            <a:ext cx="318392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t="22938" r="6873" b="16124"/>
          <a:stretch>
            <a:fillRect/>
          </a:stretch>
        </p:blipFill>
        <p:spPr bwMode="auto">
          <a:xfrm>
            <a:off x="6128217" y="1214422"/>
            <a:ext cx="2730063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600076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Сувенир «С новым счастьем!» «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5929330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Мягкие игрушки «В гостях у елочки»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5786454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Мягкая игрушка «Пушистая незнакомка»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" y="116632"/>
            <a:ext cx="6410672" cy="248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258028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65465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«Драконы удачи»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(соленое тесто)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Япоров Руслан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Кравченко Никита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«Новогодняя открытка»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66080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3" y="1142984"/>
            <a:ext cx="3576063" cy="347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421481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«Я лечу к  тебе на помощь…» автор: Штолин Сергей (5 класс)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2219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500063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«Дракон готов вступить в свои владения» автор: Данильченко Настя, 6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147</Words>
  <Application>Microsoft Office PowerPoint</Application>
  <PresentationFormat>Экран (4:3)</PresentationFormat>
  <Paragraphs>28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Муниципальный конкурс   «Зимняя планета детства»</vt:lpstr>
      <vt:lpstr>Состав группы</vt:lpstr>
      <vt:lpstr>С Новым 2012 годом!</vt:lpstr>
      <vt:lpstr>Презентация PowerPoint</vt:lpstr>
      <vt:lpstr>«Знакомая незнакомка»</vt:lpstr>
      <vt:lpstr>«Эко- игрушка»</vt:lpstr>
      <vt:lpstr>Презентация PowerPoint</vt:lpstr>
      <vt:lpstr>«Новогодняя открытка»</vt:lpstr>
      <vt:lpstr>Презентация PowerPoint</vt:lpstr>
      <vt:lpstr>Презентация PowerPoint</vt:lpstr>
      <vt:lpstr>«Год дракона» работа Клестова Вадима  2 год обучения</vt:lpstr>
      <vt:lpstr>Презентация PowerPoint</vt:lpstr>
    </vt:vector>
  </TitlesOfParts>
  <Company>Диксонская средняя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конкурс   «Зимняя планета детства»</dc:title>
  <dc:creator>Зам.Директора</dc:creator>
  <cp:lastModifiedBy>1</cp:lastModifiedBy>
  <cp:revision>13</cp:revision>
  <dcterms:created xsi:type="dcterms:W3CDTF">2012-01-09T03:31:29Z</dcterms:created>
  <dcterms:modified xsi:type="dcterms:W3CDTF">2012-01-09T13:29:07Z</dcterms:modified>
</cp:coreProperties>
</file>